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2" r:id="rId6"/>
    <p:sldId id="259" r:id="rId7"/>
    <p:sldId id="267" r:id="rId8"/>
    <p:sldId id="266" r:id="rId9"/>
    <p:sldId id="263" r:id="rId10"/>
    <p:sldId id="264" r:id="rId11"/>
    <p:sldId id="265" r:id="rId12"/>
    <p:sldId id="269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2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DA7E5-854C-407B-B408-6E89EB1F1802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287DC-6401-473D-A7FD-C2E6C971D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5D0443-7BA8-4E00-877F-CF91C33A621E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473BA-5443-415A-BB77-795FAA0E4F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02E3A-16C3-4DCB-834A-2AAA41E5B011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98A18-B6D6-4D43-A657-692E11F4EF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005BA-F44B-414B-B9D7-90C5697CC337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D5F4B-F38C-4D63-A898-BF75FFA238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7E5B-633D-4DFD-83FB-C7B7C40674C9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562E5-B6A1-4413-9211-7CBCC39DFB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82E91-99DD-4520-9FC7-60FBF085AB93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FC308-3AF8-4690-93BD-EDBDCD4F2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B7B02-1927-4F81-BC36-5EE55F9E1767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44F5F-6D8E-4515-B4AF-C40986BAE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92460-0043-48C3-AFE5-8B1841653F10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49DA8-B81F-4E1C-8499-624B3795DD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B76EE-7E1A-4DBE-B49E-1E2EA173EFAC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A5BAD-08E1-4C54-8912-FF5EBD17EE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F8A81-8155-43B9-90BC-E7C9F9AC27A2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C510E-FD99-4E58-9213-11DA2F059C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5DBD-A493-429E-9DF1-2AE24F038949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40F4A-88E2-4DEF-BA2D-9A721F728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7675111-47DA-44C5-87C3-D563C55784D0}" type="datetimeFigureOut">
              <a:rPr lang="en-US"/>
              <a:pPr>
                <a:defRPr/>
              </a:pPr>
              <a:t>6/24/2011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99BF4C-236E-42CA-AD0D-9BC75EE1E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CANHEITbanner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5157788"/>
            <a:ext cx="4679950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971550" y="1341438"/>
            <a:ext cx="725805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Calibri" pitchFamily="34" charset="0"/>
              </a:rPr>
              <a:t>McMaster Lab Virtualization</a:t>
            </a:r>
          </a:p>
          <a:p>
            <a:pPr algn="ctr"/>
            <a:endParaRPr lang="en-US" sz="4800" dirty="0" smtClean="0">
              <a:latin typeface="Calibri" pitchFamily="34" charset="0"/>
            </a:endParaRPr>
          </a:p>
          <a:p>
            <a:pPr algn="ctr"/>
            <a:r>
              <a:rPr lang="en-US" sz="4800" dirty="0" smtClean="0">
                <a:latin typeface="Calibri" pitchFamily="34" charset="0"/>
              </a:rPr>
              <a:t>UTS and Ron Joyce Centre</a:t>
            </a:r>
            <a:endParaRPr lang="en-US" sz="48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 Support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Semester turnover</a:t>
            </a:r>
          </a:p>
          <a:p>
            <a:r>
              <a:rPr lang="en-US" dirty="0" smtClean="0"/>
              <a:t>Adding new applications</a:t>
            </a:r>
          </a:p>
          <a:p>
            <a:r>
              <a:rPr lang="en-US" dirty="0" smtClean="0"/>
              <a:t>Updating existing applications</a:t>
            </a:r>
          </a:p>
          <a:p>
            <a:r>
              <a:rPr lang="en-US" dirty="0" smtClean="0"/>
              <a:t>Citrix Client installation</a:t>
            </a:r>
          </a:p>
          <a:p>
            <a:r>
              <a:rPr lang="en-US" dirty="0" smtClean="0"/>
              <a:t>Managing user accounts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371600"/>
            <a:ext cx="8229600" cy="4953000"/>
          </a:xfrm>
        </p:spPr>
        <p:txBody>
          <a:bodyPr/>
          <a:lstStyle/>
          <a:p>
            <a:r>
              <a:rPr lang="en-US" dirty="0" smtClean="0"/>
              <a:t>Add user account management to faculty as much as possible</a:t>
            </a:r>
          </a:p>
          <a:p>
            <a:r>
              <a:rPr lang="en-US" dirty="0" smtClean="0"/>
              <a:t>New Citrix Clients must be tested!!!</a:t>
            </a:r>
          </a:p>
          <a:p>
            <a:r>
              <a:rPr lang="en-US" dirty="0" smtClean="0"/>
              <a:t>Citrix support issues for MAC or Linux</a:t>
            </a:r>
          </a:p>
          <a:p>
            <a:r>
              <a:rPr lang="en-US" dirty="0" smtClean="0"/>
              <a:t>Different browsers behave differently </a:t>
            </a:r>
          </a:p>
          <a:p>
            <a:r>
              <a:rPr lang="en-US" dirty="0" smtClean="0"/>
              <a:t>Once initial setup is complete – very stable and few problems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Lessons Learned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Application specific licensing</a:t>
            </a:r>
          </a:p>
          <a:p>
            <a:r>
              <a:rPr lang="en-US" dirty="0" smtClean="0"/>
              <a:t>Difficult to get applications tested</a:t>
            </a:r>
          </a:p>
          <a:p>
            <a:r>
              <a:rPr lang="en-US" dirty="0" smtClean="0"/>
              <a:t>We are not ARIS experts, need cooperation with faculty</a:t>
            </a:r>
          </a:p>
          <a:p>
            <a:r>
              <a:rPr lang="en-US" dirty="0" smtClean="0"/>
              <a:t>Some applications more difficult to virtualize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/>
          <a:lstStyle/>
          <a:p>
            <a:r>
              <a:rPr lang="en-US" dirty="0" smtClean="0"/>
              <a:t>Mobile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5638800" cy="2514600"/>
          </a:xfrm>
        </p:spPr>
        <p:txBody>
          <a:bodyPr/>
          <a:lstStyle/>
          <a:p>
            <a:r>
              <a:rPr lang="en-US" dirty="0" smtClean="0"/>
              <a:t>Available with Citrix Receiver</a:t>
            </a:r>
          </a:p>
          <a:p>
            <a:pPr lvl="1"/>
            <a:r>
              <a:rPr lang="en-US" dirty="0" smtClean="0"/>
              <a:t>iPad, </a:t>
            </a:r>
            <a:r>
              <a:rPr lang="en-US" dirty="0" err="1" smtClean="0"/>
              <a:t>iPhone</a:t>
            </a:r>
            <a:r>
              <a:rPr lang="en-US" dirty="0" smtClean="0"/>
              <a:t>, iPod</a:t>
            </a:r>
          </a:p>
          <a:p>
            <a:pPr lvl="1"/>
            <a:r>
              <a:rPr lang="en-US" dirty="0" smtClean="0"/>
              <a:t>Blackberry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4" algn="ctr">
              <a:buNone/>
            </a:pPr>
            <a:r>
              <a:rPr lang="en-US" sz="3200" dirty="0" smtClean="0"/>
              <a:t>iPad Demo</a:t>
            </a:r>
            <a:endParaRPr lang="en-US" sz="3200" dirty="0"/>
          </a:p>
        </p:txBody>
      </p:sp>
      <p:pic>
        <p:nvPicPr>
          <p:cNvPr id="4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 descr="http://www.mobirok.com/quiz/images/middle_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1981200"/>
            <a:ext cx="2267761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/>
          <a:lstStyle/>
          <a:p>
            <a:r>
              <a:rPr lang="en-US" dirty="0" smtClean="0"/>
              <a:t>New Campus, No Lab Space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2010 the Michael </a:t>
            </a:r>
            <a:r>
              <a:rPr lang="en-US" dirty="0" err="1" smtClean="0"/>
              <a:t>DeGroote</a:t>
            </a:r>
            <a:r>
              <a:rPr lang="en-US" dirty="0" smtClean="0"/>
              <a:t> School of Business added a  new campus building in Burlington</a:t>
            </a:r>
          </a:p>
          <a:p>
            <a:r>
              <a:rPr lang="en-US" dirty="0" smtClean="0"/>
              <a:t>No student lab space was allocated </a:t>
            </a:r>
          </a:p>
          <a:p>
            <a:r>
              <a:rPr lang="en-US" dirty="0" smtClean="0"/>
              <a:t>Students needed to access their course required applications</a:t>
            </a:r>
          </a:p>
          <a:p>
            <a:r>
              <a:rPr lang="en-US" dirty="0" smtClean="0"/>
              <a:t>UTS was asked to </a:t>
            </a:r>
          </a:p>
          <a:p>
            <a:pPr>
              <a:buNone/>
            </a:pPr>
            <a:r>
              <a:rPr lang="en-US" dirty="0" smtClean="0"/>
              <a:t>help find a solution</a:t>
            </a:r>
          </a:p>
          <a:p>
            <a:endParaRPr lang="en-US" dirty="0"/>
          </a:p>
        </p:txBody>
      </p:sp>
      <p:pic>
        <p:nvPicPr>
          <p:cNvPr id="1026" name="Picture 2" descr="http://www.degroote.mcmaster.ca/images/common/RJCAtNigh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4572000"/>
            <a:ext cx="4235447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UTS Expands Citrix Farm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Decision to leverage existing infrastructure</a:t>
            </a:r>
          </a:p>
          <a:p>
            <a:endParaRPr lang="en-US" dirty="0" smtClean="0"/>
          </a:p>
          <a:p>
            <a:r>
              <a:rPr lang="en-US" dirty="0" smtClean="0"/>
              <a:t>UTS managed a Citrix </a:t>
            </a:r>
            <a:r>
              <a:rPr lang="en-US" dirty="0" err="1" smtClean="0"/>
              <a:t>XenApp</a:t>
            </a:r>
            <a:r>
              <a:rPr lang="en-US" dirty="0" smtClean="0"/>
              <a:t> 4.5 Farm provisioning financial applications for Budgeting and Human Resources.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Added 2 </a:t>
            </a:r>
            <a:r>
              <a:rPr lang="en-US" dirty="0" err="1" smtClean="0"/>
              <a:t>XenApp</a:t>
            </a:r>
            <a:r>
              <a:rPr lang="en-US" dirty="0" smtClean="0"/>
              <a:t> servers and new licenses extending the farm for RJC Students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sz="4000" dirty="0" smtClean="0"/>
              <a:t>Existing McMaster Citrix Farm</a:t>
            </a:r>
            <a:endParaRPr lang="en-US" sz="40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569980"/>
            <a:ext cx="8305800" cy="5011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sz="4000" dirty="0" smtClean="0"/>
              <a:t>Expanded McMaster Citrix Farm</a:t>
            </a:r>
            <a:endParaRPr lang="en-US" sz="4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413" y="1371600"/>
            <a:ext cx="8251987" cy="4979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sz="4000" dirty="0" smtClean="0"/>
              <a:t>Typical Lab Desktop Installation</a:t>
            </a:r>
            <a:endParaRPr lang="en-US"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81000" y="3733800"/>
            <a:ext cx="8153400" cy="2590800"/>
          </a:xfrm>
        </p:spPr>
        <p:txBody>
          <a:bodyPr/>
          <a:lstStyle/>
          <a:p>
            <a:r>
              <a:rPr lang="en-US" dirty="0" smtClean="0"/>
              <a:t>Use some type of imaging software to install each PC with identical software</a:t>
            </a:r>
          </a:p>
          <a:p>
            <a:r>
              <a:rPr lang="en-US" dirty="0" smtClean="0"/>
              <a:t>Problems arise with software compatibility, dependencies and multiple versions.</a:t>
            </a:r>
          </a:p>
          <a:p>
            <a:r>
              <a:rPr lang="en-US" dirty="0" smtClean="0"/>
              <a:t>** Riley to edit…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1524000"/>
            <a:ext cx="561022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86600" cy="1143000"/>
          </a:xfrm>
        </p:spPr>
        <p:txBody>
          <a:bodyPr/>
          <a:lstStyle/>
          <a:p>
            <a:r>
              <a:rPr lang="en-US" dirty="0" smtClean="0"/>
              <a:t>Citrix Published Application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5638800" y="1371600"/>
            <a:ext cx="3276600" cy="4495800"/>
          </a:xfrm>
        </p:spPr>
        <p:txBody>
          <a:bodyPr/>
          <a:lstStyle/>
          <a:p>
            <a:r>
              <a:rPr lang="en-US" dirty="0" smtClean="0"/>
              <a:t>Applications are installed on the Citrix </a:t>
            </a:r>
            <a:r>
              <a:rPr lang="en-US" dirty="0" err="1" smtClean="0"/>
              <a:t>XenApp</a:t>
            </a:r>
            <a:r>
              <a:rPr lang="en-US" dirty="0" smtClean="0"/>
              <a:t> servers and then accessed using the client browser.</a:t>
            </a:r>
          </a:p>
          <a:p>
            <a:r>
              <a:rPr lang="en-US" dirty="0" smtClean="0"/>
              <a:t>Allows for remote access.</a:t>
            </a:r>
          </a:p>
        </p:txBody>
      </p:sp>
      <p:sp>
        <p:nvSpPr>
          <p:cNvPr id="15" name="Content Placeholder 10"/>
          <p:cNvSpPr>
            <a:spLocks noGrp="1"/>
          </p:cNvSpPr>
          <p:nvPr>
            <p:ph sz="half" idx="2"/>
          </p:nvPr>
        </p:nvSpPr>
        <p:spPr>
          <a:xfrm>
            <a:off x="152400" y="4800600"/>
            <a:ext cx="5562600" cy="1676400"/>
          </a:xfrm>
        </p:spPr>
        <p:txBody>
          <a:bodyPr/>
          <a:lstStyle/>
          <a:p>
            <a:r>
              <a:rPr lang="en-US" dirty="0" smtClean="0"/>
              <a:t>Still have problems with software compatibility, dependencies and multiple versions.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1447800"/>
            <a:ext cx="521017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7162800" cy="1143000"/>
          </a:xfrm>
        </p:spPr>
        <p:txBody>
          <a:bodyPr/>
          <a:lstStyle/>
          <a:p>
            <a:r>
              <a:rPr lang="en-US" sz="4000" dirty="0" smtClean="0"/>
              <a:t>Streaming Application Installation</a:t>
            </a:r>
          </a:p>
        </p:txBody>
      </p:sp>
      <p:pic>
        <p:nvPicPr>
          <p:cNvPr id="8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ontent Placeholder 10"/>
          <p:cNvSpPr>
            <a:spLocks noGrp="1"/>
          </p:cNvSpPr>
          <p:nvPr>
            <p:ph sz="half" idx="4294967295"/>
          </p:nvPr>
        </p:nvSpPr>
        <p:spPr>
          <a:xfrm>
            <a:off x="228600" y="4800600"/>
            <a:ext cx="8610600" cy="1676400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Applications are packaged and stored on a file server and streamed to the </a:t>
            </a:r>
            <a:r>
              <a:rPr lang="en-US" sz="2800" dirty="0" err="1" smtClean="0"/>
              <a:t>XenApp</a:t>
            </a:r>
            <a:r>
              <a:rPr lang="en-US" sz="2800" dirty="0" smtClean="0"/>
              <a:t> server eliminating problems with software compatibility, dependencies and multiple versions.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447800"/>
            <a:ext cx="73247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CANHEITNatu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1725" y="188913"/>
            <a:ext cx="150336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Usage Patterns for concurrent use</a:t>
            </a:r>
          </a:p>
          <a:p>
            <a:r>
              <a:rPr lang="en-US" dirty="0" smtClean="0"/>
              <a:t>Split between evening and day students</a:t>
            </a:r>
          </a:p>
          <a:p>
            <a:r>
              <a:rPr lang="en-US" dirty="0" smtClean="0"/>
              <a:t>Labs with 50 students all logging in at once</a:t>
            </a:r>
          </a:p>
          <a:p>
            <a:r>
              <a:rPr lang="en-US" dirty="0" smtClean="0"/>
              <a:t>Required to use Windows 2003 32 bit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anhei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canheit template</Template>
  <TotalTime>625</TotalTime>
  <Words>322</Words>
  <Application>Microsoft Office PowerPoint</Application>
  <PresentationFormat>On-screen Show (4:3)</PresentationFormat>
  <Paragraphs>58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canheit template</vt:lpstr>
      <vt:lpstr>Slide 1</vt:lpstr>
      <vt:lpstr>New Campus, No Lab Space</vt:lpstr>
      <vt:lpstr>UTS Expands Citrix Farm</vt:lpstr>
      <vt:lpstr>Existing McMaster Citrix Farm</vt:lpstr>
      <vt:lpstr>Expanded McMaster Citrix Farm</vt:lpstr>
      <vt:lpstr>Typical Lab Desktop Installation</vt:lpstr>
      <vt:lpstr>Citrix Published Application</vt:lpstr>
      <vt:lpstr>Streaming Application Installation</vt:lpstr>
      <vt:lpstr>Performance</vt:lpstr>
      <vt:lpstr>Continued Support</vt:lpstr>
      <vt:lpstr>Lessons Learned</vt:lpstr>
      <vt:lpstr>Lessons Learned Continued</vt:lpstr>
      <vt:lpstr>Mobile Access</vt:lpstr>
    </vt:vector>
  </TitlesOfParts>
  <Company>mcmaster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mcmaster</dc:creator>
  <cp:lastModifiedBy>mcmaster</cp:lastModifiedBy>
  <cp:revision>51</cp:revision>
  <dcterms:created xsi:type="dcterms:W3CDTF">2011-05-09T18:54:54Z</dcterms:created>
  <dcterms:modified xsi:type="dcterms:W3CDTF">2011-06-24T13:51:37Z</dcterms:modified>
</cp:coreProperties>
</file>